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87" r:id="rId2"/>
    <p:sldId id="391" r:id="rId3"/>
    <p:sldId id="1081" r:id="rId4"/>
    <p:sldId id="1057" r:id="rId5"/>
    <p:sldId id="1075" r:id="rId6"/>
    <p:sldId id="1071" r:id="rId7"/>
    <p:sldId id="1070" r:id="rId8"/>
    <p:sldId id="1079" r:id="rId9"/>
    <p:sldId id="1074" r:id="rId10"/>
    <p:sldId id="1078" r:id="rId11"/>
    <p:sldId id="398" r:id="rId12"/>
  </p:sldIdLst>
  <p:sldSz cx="12192000" cy="6858000"/>
  <p:notesSz cx="6858000" cy="9144000"/>
  <p:defaultTextStyle>
    <a:defPPr marL="0" marR="0" indent="0" algn="l" defTabSz="67347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302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 Light"/>
      </a:defRPr>
    </a:lvl1pPr>
    <a:lvl2pPr marL="0" marR="0" indent="252554" algn="ctr" defTabSz="4302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 Light"/>
      </a:defRPr>
    </a:lvl2pPr>
    <a:lvl3pPr marL="0" marR="0" indent="505108" algn="ctr" defTabSz="4302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 Light"/>
      </a:defRPr>
    </a:lvl3pPr>
    <a:lvl4pPr marL="0" marR="0" indent="757663" algn="ctr" defTabSz="4302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 Light"/>
      </a:defRPr>
    </a:lvl4pPr>
    <a:lvl5pPr marL="0" marR="0" indent="1010217" algn="ctr" defTabSz="4302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 Light"/>
      </a:defRPr>
    </a:lvl5pPr>
    <a:lvl6pPr marL="0" marR="0" indent="1262771" algn="ctr" defTabSz="4302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 Light"/>
      </a:defRPr>
    </a:lvl6pPr>
    <a:lvl7pPr marL="0" marR="0" indent="1515326" algn="ctr" defTabSz="4302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 Light"/>
      </a:defRPr>
    </a:lvl7pPr>
    <a:lvl8pPr marL="0" marR="0" indent="1767880" algn="ctr" defTabSz="4302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 Light"/>
      </a:defRPr>
    </a:lvl8pPr>
    <a:lvl9pPr marL="0" marR="0" indent="2020434" algn="ctr" defTabSz="4302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 Light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6C6C"/>
    <a:srgbClr val="FFD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2D2D2">
              <a:alpha val="30000"/>
            </a:srgbClr>
          </a:solidFill>
        </a:fill>
      </a:tcStyle>
    </a:band2H>
    <a:firstCo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CBCBCB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CBCBCB"/>
          </a:solidFill>
        </a:fill>
      </a:tcStyle>
    </a:lastRow>
    <a:firstRow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CBCBCB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90"/>
    <p:restoredTop sz="88299"/>
  </p:normalViewPr>
  <p:slideViewPr>
    <p:cSldViewPr snapToGrid="0">
      <p:cViewPr varScale="1">
        <p:scale>
          <a:sx n="112" d="100"/>
          <a:sy n="112" d="100"/>
        </p:scale>
        <p:origin x="792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47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2" d="100"/>
        <a:sy n="162" d="100"/>
      </p:scale>
      <p:origin x="0" y="0"/>
    </p:cViewPr>
  </p:sorterViewPr>
  <p:notesViewPr>
    <p:cSldViewPr snapToGrid="0">
      <p:cViewPr varScale="1">
        <p:scale>
          <a:sx n="115" d="100"/>
          <a:sy n="115" d="100"/>
        </p:scale>
        <p:origin x="3752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2C9637-BA44-DF4C-8AB9-9383F607F7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0484D-EC75-FF42-A92E-E7EF1AEB3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97850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3" name="Shape 22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2390827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30278" latinLnBrk="0">
      <a:defRPr sz="1500">
        <a:latin typeface="Lucida Grande"/>
        <a:ea typeface="Lucida Grande"/>
        <a:cs typeface="Lucida Grande"/>
        <a:sym typeface="Lucida Grande"/>
      </a:defRPr>
    </a:lvl1pPr>
    <a:lvl2pPr indent="168370" defTabSz="430278" latinLnBrk="0">
      <a:defRPr sz="1500">
        <a:latin typeface="Lucida Grande"/>
        <a:ea typeface="Lucida Grande"/>
        <a:cs typeface="Lucida Grande"/>
        <a:sym typeface="Lucida Grande"/>
      </a:defRPr>
    </a:lvl2pPr>
    <a:lvl3pPr indent="336738" defTabSz="430278" latinLnBrk="0">
      <a:defRPr sz="1500">
        <a:latin typeface="Lucida Grande"/>
        <a:ea typeface="Lucida Grande"/>
        <a:cs typeface="Lucida Grande"/>
        <a:sym typeface="Lucida Grande"/>
      </a:defRPr>
    </a:lvl3pPr>
    <a:lvl4pPr indent="505108" defTabSz="430278" latinLnBrk="0">
      <a:defRPr sz="1500">
        <a:latin typeface="Lucida Grande"/>
        <a:ea typeface="Lucida Grande"/>
        <a:cs typeface="Lucida Grande"/>
        <a:sym typeface="Lucida Grande"/>
      </a:defRPr>
    </a:lvl4pPr>
    <a:lvl5pPr indent="673479" defTabSz="430278" latinLnBrk="0">
      <a:defRPr sz="1500">
        <a:latin typeface="Lucida Grande"/>
        <a:ea typeface="Lucida Grande"/>
        <a:cs typeface="Lucida Grande"/>
        <a:sym typeface="Lucida Grande"/>
      </a:defRPr>
    </a:lvl5pPr>
    <a:lvl6pPr indent="841848" defTabSz="430278" latinLnBrk="0">
      <a:defRPr sz="1500">
        <a:latin typeface="Lucida Grande"/>
        <a:ea typeface="Lucida Grande"/>
        <a:cs typeface="Lucida Grande"/>
        <a:sym typeface="Lucida Grande"/>
      </a:defRPr>
    </a:lvl6pPr>
    <a:lvl7pPr indent="1010217" defTabSz="430278" latinLnBrk="0">
      <a:defRPr sz="1500">
        <a:latin typeface="Lucida Grande"/>
        <a:ea typeface="Lucida Grande"/>
        <a:cs typeface="Lucida Grande"/>
        <a:sym typeface="Lucida Grande"/>
      </a:defRPr>
    </a:lvl7pPr>
    <a:lvl8pPr indent="1178588" defTabSz="430278" latinLnBrk="0">
      <a:defRPr sz="1500">
        <a:latin typeface="Lucida Grande"/>
        <a:ea typeface="Lucida Grande"/>
        <a:cs typeface="Lucida Grande"/>
        <a:sym typeface="Lucida Grande"/>
      </a:defRPr>
    </a:lvl8pPr>
    <a:lvl9pPr indent="1346956" defTabSz="430278" latinLnBrk="0">
      <a:defRPr sz="15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85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430278" rtl="0" latinLnBrk="0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83207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 cop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/>
        </p:nvSpPr>
        <p:spPr>
          <a:xfrm>
            <a:off x="476253" y="946551"/>
            <a:ext cx="11179969" cy="821531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</p:spPr>
        <p:txBody>
          <a:bodyPr lIns="37415" tIns="37415" rIns="37415" bIns="37415" anchor="ctr"/>
          <a:lstStyle/>
          <a:p>
            <a:pPr>
              <a:defRPr sz="3600"/>
            </a:pPr>
            <a:endParaRPr sz="3600"/>
          </a:p>
        </p:txBody>
      </p:sp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xfrm>
            <a:off x="511972" y="1973461"/>
            <a:ext cx="11120437" cy="2911078"/>
          </a:xfrm>
          <a:prstGeom prst="rect">
            <a:avLst/>
          </a:prstGeom>
        </p:spPr>
        <p:txBody>
          <a:bodyPr anchor="ctr"/>
          <a:lstStyle>
            <a:lvl1pPr algn="ctr"/>
          </a:lstStyle>
          <a:p>
            <a:r>
              <a:t>Title Text</a:t>
            </a:r>
          </a:p>
        </p:txBody>
      </p:sp>
      <p:sp>
        <p:nvSpPr>
          <p:cNvPr id="74" name="Shape 7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C6C6C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206" name="Shape 206"/>
          <p:cNvSpPr>
            <a:spLocks noGrp="1"/>
          </p:cNvSpPr>
          <p:nvPr>
            <p:ph type="body" sz="half" idx="1"/>
          </p:nvPr>
        </p:nvSpPr>
        <p:spPr>
          <a:xfrm>
            <a:off x="535785" y="1634133"/>
            <a:ext cx="11120436" cy="4616648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sz="2000">
                <a:solidFill>
                  <a:srgbClr val="747474"/>
                </a:solidFill>
              </a:defRPr>
            </a:lvl1pPr>
            <a:lvl2pPr>
              <a:spcBef>
                <a:spcPts val="600"/>
              </a:spcBef>
              <a:defRPr sz="1800">
                <a:solidFill>
                  <a:srgbClr val="747474"/>
                </a:solidFill>
              </a:defRPr>
            </a:lvl2pPr>
            <a:lvl3pPr>
              <a:spcBef>
                <a:spcPts val="600"/>
              </a:spcBef>
              <a:defRPr sz="1800">
                <a:solidFill>
                  <a:srgbClr val="747474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rgbClr val="747474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rgbClr val="747474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207" name="Shape 20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5" name="Shape 215"/>
          <p:cNvSpPr>
            <a:spLocks noGrp="1"/>
          </p:cNvSpPr>
          <p:nvPr>
            <p:ph type="body" sz="half" idx="1"/>
          </p:nvPr>
        </p:nvSpPr>
        <p:spPr>
          <a:xfrm>
            <a:off x="7846221" y="1634133"/>
            <a:ext cx="3810000" cy="4616648"/>
          </a:xfrm>
          <a:prstGeom prst="rect">
            <a:avLst/>
          </a:prstGeom>
        </p:spPr>
        <p:txBody>
          <a:bodyPr/>
          <a:lstStyle>
            <a:lvl1pPr>
              <a:spcBef>
                <a:spcPts val="3536"/>
              </a:spcBef>
              <a:defRPr sz="1900">
                <a:solidFill>
                  <a:srgbClr val="747474"/>
                </a:solidFill>
              </a:defRPr>
            </a:lvl1pPr>
            <a:lvl2pPr>
              <a:spcBef>
                <a:spcPts val="3536"/>
              </a:spcBef>
              <a:defRPr sz="1900">
                <a:solidFill>
                  <a:srgbClr val="747474"/>
                </a:solidFill>
              </a:defRPr>
            </a:lvl2pPr>
            <a:lvl3pPr>
              <a:spcBef>
                <a:spcPts val="3536"/>
              </a:spcBef>
              <a:defRPr sz="1900">
                <a:solidFill>
                  <a:srgbClr val="747474"/>
                </a:solidFill>
              </a:defRPr>
            </a:lvl3pPr>
            <a:lvl4pPr>
              <a:defRPr>
                <a:solidFill>
                  <a:srgbClr val="747474"/>
                </a:solidFill>
              </a:defRPr>
            </a:lvl4pPr>
            <a:lvl5pPr>
              <a:defRPr>
                <a:solidFill>
                  <a:srgbClr val="747474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6" name="Shape 2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09600" y="214290"/>
            <a:ext cx="10972800" cy="714380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142984"/>
            <a:ext cx="10972800" cy="5429288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 err="1"/>
              <a:t>Fift</a:t>
            </a:r>
            <a:r>
              <a:rPr lang="en-US" dirty="0"/>
              <a:t> level</a:t>
            </a:r>
          </a:p>
        </p:txBody>
      </p:sp>
    </p:spTree>
    <p:extLst>
      <p:ext uri="{BB962C8B-B14F-4D97-AF65-F5344CB8AC3E}">
        <p14:creationId xmlns:p14="http://schemas.microsoft.com/office/powerpoint/2010/main" val="22053839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607218" y="3339709"/>
            <a:ext cx="4576990" cy="8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01" name="Shape 101"/>
          <p:cNvSpPr>
            <a:spLocks noGrp="1"/>
          </p:cNvSpPr>
          <p:nvPr>
            <p:ph type="pic" idx="13"/>
          </p:nvPr>
        </p:nvSpPr>
        <p:spPr>
          <a:xfrm>
            <a:off x="6096000" y="0"/>
            <a:ext cx="6096000" cy="6920508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02" name="Shape 102"/>
          <p:cNvSpPr>
            <a:spLocks noGrp="1"/>
          </p:cNvSpPr>
          <p:nvPr>
            <p:ph type="title"/>
          </p:nvPr>
        </p:nvSpPr>
        <p:spPr>
          <a:xfrm>
            <a:off x="535785" y="928687"/>
            <a:ext cx="4762500" cy="223242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3" name="Shape 103"/>
          <p:cNvSpPr>
            <a:spLocks noGrp="1"/>
          </p:cNvSpPr>
          <p:nvPr>
            <p:ph type="body" sz="quarter" idx="1"/>
          </p:nvPr>
        </p:nvSpPr>
        <p:spPr>
          <a:xfrm>
            <a:off x="535785" y="3527227"/>
            <a:ext cx="4762500" cy="223242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1900">
                <a:solidFill>
                  <a:srgbClr val="747474"/>
                </a:solidFill>
              </a:defRPr>
            </a:lvl1pPr>
            <a:lvl2pPr marL="0" indent="0">
              <a:spcBef>
                <a:spcPts val="0"/>
              </a:spcBef>
              <a:buSzTx/>
              <a:buNone/>
              <a:defRPr sz="1900">
                <a:solidFill>
                  <a:srgbClr val="747474"/>
                </a:solidFill>
              </a:defRPr>
            </a:lvl2pPr>
            <a:lvl3pPr marL="0" indent="0">
              <a:spcBef>
                <a:spcPts val="0"/>
              </a:spcBef>
              <a:buSzTx/>
              <a:buNone/>
              <a:defRPr sz="1900">
                <a:solidFill>
                  <a:srgbClr val="747474"/>
                </a:solidFill>
              </a:defRPr>
            </a:lvl3pPr>
            <a:lvl4pPr marL="0" indent="0">
              <a:spcBef>
                <a:spcPts val="0"/>
              </a:spcBef>
              <a:buSzTx/>
              <a:buNone/>
              <a:defRPr>
                <a:solidFill>
                  <a:srgbClr val="747474"/>
                </a:solidFill>
              </a:defRPr>
            </a:lvl4pPr>
            <a:lvl5pPr marL="0" indent="0">
              <a:spcBef>
                <a:spcPts val="0"/>
              </a:spcBef>
              <a:buSzTx/>
              <a:buNone/>
              <a:defRPr>
                <a:solidFill>
                  <a:srgbClr val="747474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4" name="Shape 104"/>
          <p:cNvSpPr>
            <a:spLocks noGrp="1"/>
          </p:cNvSpPr>
          <p:nvPr>
            <p:ph type="sldNum" sz="quarter" idx="2"/>
          </p:nvPr>
        </p:nvSpPr>
        <p:spPr>
          <a:xfrm>
            <a:off x="476251" y="6465096"/>
            <a:ext cx="213419" cy="229449"/>
          </a:xfrm>
          <a:prstGeom prst="rect">
            <a:avLst/>
          </a:prstGeom>
        </p:spPr>
        <p:txBody>
          <a:bodyPr/>
          <a:lstStyle>
            <a:lvl1pPr algn="l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/>
        </p:nvSpPr>
        <p:spPr>
          <a:xfrm>
            <a:off x="607223" y="1384107"/>
            <a:ext cx="4572063" cy="8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12" name="Shape 112"/>
          <p:cNvSpPr>
            <a:spLocks noGrp="1"/>
          </p:cNvSpPr>
          <p:nvPr>
            <p:ph type="pic" idx="13"/>
          </p:nvPr>
        </p:nvSpPr>
        <p:spPr>
          <a:xfrm>
            <a:off x="6096000" y="0"/>
            <a:ext cx="6096000" cy="6920508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13" name="Shape 113"/>
          <p:cNvSpPr>
            <a:spLocks noGrp="1"/>
          </p:cNvSpPr>
          <p:nvPr>
            <p:ph type="title"/>
          </p:nvPr>
        </p:nvSpPr>
        <p:spPr>
          <a:xfrm>
            <a:off x="535785" y="232172"/>
            <a:ext cx="4762500" cy="98226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4" name="Shape 114"/>
          <p:cNvSpPr>
            <a:spLocks noGrp="1"/>
          </p:cNvSpPr>
          <p:nvPr>
            <p:ph type="body" sz="half" idx="1"/>
          </p:nvPr>
        </p:nvSpPr>
        <p:spPr>
          <a:xfrm>
            <a:off x="535785" y="1634133"/>
            <a:ext cx="4762500" cy="4616648"/>
          </a:xfrm>
          <a:prstGeom prst="rect">
            <a:avLst/>
          </a:prstGeom>
        </p:spPr>
        <p:txBody>
          <a:bodyPr/>
          <a:lstStyle>
            <a:lvl1pPr>
              <a:spcBef>
                <a:spcPts val="3536"/>
              </a:spcBef>
              <a:defRPr sz="1900">
                <a:solidFill>
                  <a:srgbClr val="747474"/>
                </a:solidFill>
              </a:defRPr>
            </a:lvl1pPr>
            <a:lvl2pPr>
              <a:spcBef>
                <a:spcPts val="3536"/>
              </a:spcBef>
              <a:defRPr sz="1900">
                <a:solidFill>
                  <a:srgbClr val="747474"/>
                </a:solidFill>
              </a:defRPr>
            </a:lvl2pPr>
            <a:lvl3pPr>
              <a:spcBef>
                <a:spcPts val="3536"/>
              </a:spcBef>
              <a:defRPr sz="1900">
                <a:solidFill>
                  <a:srgbClr val="747474"/>
                </a:solidFill>
              </a:defRPr>
            </a:lvl3pPr>
            <a:lvl4pPr>
              <a:defRPr>
                <a:solidFill>
                  <a:srgbClr val="747474"/>
                </a:solidFill>
              </a:defRPr>
            </a:lvl4pPr>
            <a:lvl5pPr>
              <a:defRPr>
                <a:solidFill>
                  <a:srgbClr val="747474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5" name="Shape 115"/>
          <p:cNvSpPr>
            <a:spLocks noGrp="1"/>
          </p:cNvSpPr>
          <p:nvPr>
            <p:ph type="sldNum" sz="quarter" idx="2"/>
          </p:nvPr>
        </p:nvSpPr>
        <p:spPr>
          <a:xfrm>
            <a:off x="478825" y="6465096"/>
            <a:ext cx="213419" cy="229449"/>
          </a:xfrm>
          <a:prstGeom prst="rect">
            <a:avLst/>
          </a:prstGeom>
        </p:spPr>
        <p:txBody>
          <a:bodyPr/>
          <a:lstStyle>
            <a:lvl1pPr algn="l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2 Up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/>
        </p:nvSpPr>
        <p:spPr>
          <a:xfrm flipH="1">
            <a:off x="6096004" y="1268016"/>
            <a:ext cx="1" cy="3036094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23" name="Shape 123"/>
          <p:cNvSpPr>
            <a:spLocks noGrp="1"/>
          </p:cNvSpPr>
          <p:nvPr>
            <p:ph type="pic" sz="quarter" idx="13"/>
          </p:nvPr>
        </p:nvSpPr>
        <p:spPr>
          <a:xfrm>
            <a:off x="6250783" y="1268016"/>
            <a:ext cx="5453062" cy="3036094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24" name="Shape 124"/>
          <p:cNvSpPr>
            <a:spLocks noGrp="1"/>
          </p:cNvSpPr>
          <p:nvPr>
            <p:ph type="pic" sz="quarter" idx="14"/>
          </p:nvPr>
        </p:nvSpPr>
        <p:spPr>
          <a:xfrm>
            <a:off x="488158" y="1268016"/>
            <a:ext cx="5441156" cy="3036094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25" name="Shape 125"/>
          <p:cNvSpPr>
            <a:spLocks noGrp="1"/>
          </p:cNvSpPr>
          <p:nvPr>
            <p:ph type="body" sz="quarter" idx="1"/>
          </p:nvPr>
        </p:nvSpPr>
        <p:spPr>
          <a:xfrm>
            <a:off x="404812" y="6197203"/>
            <a:ext cx="7739062" cy="5715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1pPr>
            <a:lvl2pPr marL="0" indent="0">
              <a:spcBef>
                <a:spcPts val="0"/>
              </a:spcBef>
              <a:buSzTx/>
              <a:buNone/>
              <a:defRPr>
                <a:solidFill>
                  <a:srgbClr val="868686"/>
                </a:solidFill>
              </a:defRPr>
            </a:lvl2pPr>
            <a:lvl3pPr marL="0" indent="0">
              <a:spcBef>
                <a:spcPts val="0"/>
              </a:spcBef>
              <a:buSzTx/>
              <a:buNone/>
              <a:defRPr>
                <a:solidFill>
                  <a:srgbClr val="868686"/>
                </a:solidFill>
              </a:defRPr>
            </a:lvl3pPr>
            <a:lvl4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4pPr>
            <a:lvl5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6" name="Shape 1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2 Up Portrait &amp;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 flipH="1">
            <a:off x="4155284" y="1250156"/>
            <a:ext cx="1" cy="3554016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34" name="Shape 134"/>
          <p:cNvSpPr>
            <a:spLocks noGrp="1"/>
          </p:cNvSpPr>
          <p:nvPr>
            <p:ph type="pic" sz="quarter" idx="13"/>
          </p:nvPr>
        </p:nvSpPr>
        <p:spPr>
          <a:xfrm>
            <a:off x="488159" y="1250156"/>
            <a:ext cx="3524251" cy="3554016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pic" sz="half" idx="14"/>
          </p:nvPr>
        </p:nvSpPr>
        <p:spPr>
          <a:xfrm>
            <a:off x="4333878" y="1250156"/>
            <a:ext cx="7393781" cy="3554016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xfrm>
            <a:off x="404812" y="6197203"/>
            <a:ext cx="7739062" cy="5715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1pPr>
            <a:lvl2pPr marL="0" indent="0">
              <a:spcBef>
                <a:spcPts val="0"/>
              </a:spcBef>
              <a:buSzTx/>
              <a:buNone/>
              <a:defRPr>
                <a:solidFill>
                  <a:srgbClr val="868686"/>
                </a:solidFill>
              </a:defRPr>
            </a:lvl2pPr>
            <a:lvl3pPr marL="0" indent="0">
              <a:spcBef>
                <a:spcPts val="0"/>
              </a:spcBef>
              <a:buSzTx/>
              <a:buNone/>
              <a:defRPr>
                <a:solidFill>
                  <a:srgbClr val="868686"/>
                </a:solidFill>
              </a:defRPr>
            </a:lvl3pPr>
            <a:lvl4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4pPr>
            <a:lvl5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7" name="Shape 1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2 Up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/>
        </p:nvSpPr>
        <p:spPr>
          <a:xfrm flipH="1">
            <a:off x="6084098" y="357191"/>
            <a:ext cx="1" cy="5634655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45" name="Shape 145"/>
          <p:cNvSpPr>
            <a:spLocks noGrp="1"/>
          </p:cNvSpPr>
          <p:nvPr>
            <p:ph type="pic" sz="half" idx="13"/>
          </p:nvPr>
        </p:nvSpPr>
        <p:spPr>
          <a:xfrm>
            <a:off x="440534" y="321469"/>
            <a:ext cx="5476875" cy="5670352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46" name="Shape 146"/>
          <p:cNvSpPr>
            <a:spLocks noGrp="1"/>
          </p:cNvSpPr>
          <p:nvPr>
            <p:ph type="pic" sz="half" idx="14"/>
          </p:nvPr>
        </p:nvSpPr>
        <p:spPr>
          <a:xfrm>
            <a:off x="6238877" y="357190"/>
            <a:ext cx="5464970" cy="5634633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47" name="Shape 147"/>
          <p:cNvSpPr>
            <a:spLocks noGrp="1"/>
          </p:cNvSpPr>
          <p:nvPr>
            <p:ph type="body" sz="quarter" idx="1"/>
          </p:nvPr>
        </p:nvSpPr>
        <p:spPr>
          <a:xfrm>
            <a:off x="404812" y="6197203"/>
            <a:ext cx="7739062" cy="5715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1pPr>
            <a:lvl2pPr marL="0" indent="0">
              <a:spcBef>
                <a:spcPts val="0"/>
              </a:spcBef>
              <a:buSzTx/>
              <a:buNone/>
              <a:defRPr>
                <a:solidFill>
                  <a:srgbClr val="868686"/>
                </a:solidFill>
              </a:defRPr>
            </a:lvl2pPr>
            <a:lvl3pPr marL="0" indent="0">
              <a:spcBef>
                <a:spcPts val="0"/>
              </a:spcBef>
              <a:buSzTx/>
              <a:buNone/>
              <a:defRPr>
                <a:solidFill>
                  <a:srgbClr val="868686"/>
                </a:solidFill>
              </a:defRPr>
            </a:lvl3pPr>
            <a:lvl4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4pPr>
            <a:lvl5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8" name="Shape 14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/>
        </p:nvSpPr>
        <p:spPr>
          <a:xfrm flipH="1">
            <a:off x="4167190" y="1250134"/>
            <a:ext cx="1" cy="3563002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56" name="Shape 156"/>
          <p:cNvSpPr/>
          <p:nvPr/>
        </p:nvSpPr>
        <p:spPr>
          <a:xfrm flipH="1">
            <a:off x="8012909" y="1250134"/>
            <a:ext cx="1" cy="3563002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57" name="Shape 157"/>
          <p:cNvSpPr>
            <a:spLocks noGrp="1"/>
          </p:cNvSpPr>
          <p:nvPr>
            <p:ph type="pic" sz="quarter" idx="13"/>
          </p:nvPr>
        </p:nvSpPr>
        <p:spPr>
          <a:xfrm>
            <a:off x="476252" y="1250159"/>
            <a:ext cx="3548063" cy="3562945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58" name="Shape 158"/>
          <p:cNvSpPr>
            <a:spLocks noGrp="1"/>
          </p:cNvSpPr>
          <p:nvPr>
            <p:ph type="pic" sz="quarter" idx="14"/>
          </p:nvPr>
        </p:nvSpPr>
        <p:spPr>
          <a:xfrm>
            <a:off x="8179594" y="1250159"/>
            <a:ext cx="3524251" cy="3562945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59" name="Shape 159"/>
          <p:cNvSpPr>
            <a:spLocks noGrp="1"/>
          </p:cNvSpPr>
          <p:nvPr>
            <p:ph type="pic" sz="quarter" idx="15"/>
          </p:nvPr>
        </p:nvSpPr>
        <p:spPr>
          <a:xfrm>
            <a:off x="4333876" y="1250159"/>
            <a:ext cx="3548063" cy="3562945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60" name="Shape 160"/>
          <p:cNvSpPr>
            <a:spLocks noGrp="1"/>
          </p:cNvSpPr>
          <p:nvPr>
            <p:ph type="body" sz="quarter" idx="1"/>
          </p:nvPr>
        </p:nvSpPr>
        <p:spPr>
          <a:xfrm>
            <a:off x="404812" y="6197203"/>
            <a:ext cx="7739062" cy="5715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1pPr>
            <a:lvl2pPr marL="0" indent="0">
              <a:spcBef>
                <a:spcPts val="0"/>
              </a:spcBef>
              <a:buSzTx/>
              <a:buNone/>
              <a:defRPr>
                <a:solidFill>
                  <a:srgbClr val="868686"/>
                </a:solidFill>
              </a:defRPr>
            </a:lvl2pPr>
            <a:lvl3pPr marL="0" indent="0">
              <a:spcBef>
                <a:spcPts val="0"/>
              </a:spcBef>
              <a:buSzTx/>
              <a:buNone/>
              <a:defRPr>
                <a:solidFill>
                  <a:srgbClr val="868686"/>
                </a:solidFill>
              </a:defRPr>
            </a:lvl3pPr>
            <a:lvl4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4pPr>
            <a:lvl5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1" name="Shape 16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 flipH="1">
            <a:off x="6084096" y="366095"/>
            <a:ext cx="1" cy="5598958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78" name="Shape 178"/>
          <p:cNvSpPr/>
          <p:nvPr/>
        </p:nvSpPr>
        <p:spPr>
          <a:xfrm>
            <a:off x="6084091" y="3147720"/>
            <a:ext cx="5619758" cy="89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79" name="Shape 179"/>
          <p:cNvSpPr>
            <a:spLocks noGrp="1"/>
          </p:cNvSpPr>
          <p:nvPr>
            <p:ph type="pic" sz="half" idx="13"/>
          </p:nvPr>
        </p:nvSpPr>
        <p:spPr>
          <a:xfrm>
            <a:off x="476252" y="366117"/>
            <a:ext cx="5453062" cy="5598914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80" name="Shape 180"/>
          <p:cNvSpPr>
            <a:spLocks noGrp="1"/>
          </p:cNvSpPr>
          <p:nvPr>
            <p:ph type="pic" sz="quarter" idx="14"/>
          </p:nvPr>
        </p:nvSpPr>
        <p:spPr>
          <a:xfrm>
            <a:off x="6250783" y="366117"/>
            <a:ext cx="5453062" cy="2678906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81" name="Shape 181"/>
          <p:cNvSpPr>
            <a:spLocks noGrp="1"/>
          </p:cNvSpPr>
          <p:nvPr>
            <p:ph type="pic" sz="quarter" idx="15"/>
          </p:nvPr>
        </p:nvSpPr>
        <p:spPr>
          <a:xfrm>
            <a:off x="6250783" y="3277195"/>
            <a:ext cx="5453062" cy="2687836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82" name="Shape 182"/>
          <p:cNvSpPr>
            <a:spLocks noGrp="1"/>
          </p:cNvSpPr>
          <p:nvPr>
            <p:ph type="body" sz="quarter" idx="1"/>
          </p:nvPr>
        </p:nvSpPr>
        <p:spPr>
          <a:xfrm>
            <a:off x="404812" y="6197203"/>
            <a:ext cx="7739062" cy="5715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1pPr>
            <a:lvl2pPr marL="0" indent="0">
              <a:spcBef>
                <a:spcPts val="0"/>
              </a:spcBef>
              <a:buSzTx/>
              <a:buNone/>
              <a:defRPr>
                <a:solidFill>
                  <a:srgbClr val="868686"/>
                </a:solidFill>
              </a:defRPr>
            </a:lvl2pPr>
            <a:lvl3pPr marL="0" indent="0">
              <a:spcBef>
                <a:spcPts val="0"/>
              </a:spcBef>
              <a:buSzTx/>
              <a:buNone/>
              <a:defRPr>
                <a:solidFill>
                  <a:srgbClr val="868686"/>
                </a:solidFill>
              </a:defRPr>
            </a:lvl3pPr>
            <a:lvl4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4pPr>
            <a:lvl5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hape 18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4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/>
          <p:nvPr/>
        </p:nvSpPr>
        <p:spPr>
          <a:xfrm flipH="1">
            <a:off x="8501065" y="366095"/>
            <a:ext cx="1" cy="5598958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91" name="Shape 191"/>
          <p:cNvSpPr/>
          <p:nvPr/>
        </p:nvSpPr>
        <p:spPr>
          <a:xfrm>
            <a:off x="8501062" y="2174384"/>
            <a:ext cx="3214709" cy="89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92" name="Shape 192"/>
          <p:cNvSpPr/>
          <p:nvPr/>
        </p:nvSpPr>
        <p:spPr>
          <a:xfrm>
            <a:off x="8501062" y="4129986"/>
            <a:ext cx="3214709" cy="89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93" name="Shape 193"/>
          <p:cNvSpPr>
            <a:spLocks noGrp="1"/>
          </p:cNvSpPr>
          <p:nvPr>
            <p:ph type="pic" idx="13"/>
          </p:nvPr>
        </p:nvSpPr>
        <p:spPr>
          <a:xfrm>
            <a:off x="488158" y="357187"/>
            <a:ext cx="7846219" cy="5607844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94" name="Shape 194"/>
          <p:cNvSpPr>
            <a:spLocks noGrp="1"/>
          </p:cNvSpPr>
          <p:nvPr>
            <p:ph type="pic" sz="quarter" idx="14"/>
          </p:nvPr>
        </p:nvSpPr>
        <p:spPr>
          <a:xfrm>
            <a:off x="8643940" y="2312789"/>
            <a:ext cx="3071812" cy="1714500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95" name="Shape 195"/>
          <p:cNvSpPr>
            <a:spLocks noGrp="1"/>
          </p:cNvSpPr>
          <p:nvPr>
            <p:ph type="pic" sz="quarter" idx="15"/>
          </p:nvPr>
        </p:nvSpPr>
        <p:spPr>
          <a:xfrm>
            <a:off x="8643940" y="4232677"/>
            <a:ext cx="3071812" cy="1732359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96" name="Shape 196"/>
          <p:cNvSpPr>
            <a:spLocks noGrp="1"/>
          </p:cNvSpPr>
          <p:nvPr>
            <p:ph type="pic" sz="quarter" idx="16"/>
          </p:nvPr>
        </p:nvSpPr>
        <p:spPr>
          <a:xfrm>
            <a:off x="8643940" y="357193"/>
            <a:ext cx="3071812" cy="1732359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97" name="Shape 197"/>
          <p:cNvSpPr>
            <a:spLocks noGrp="1"/>
          </p:cNvSpPr>
          <p:nvPr>
            <p:ph type="body" sz="quarter" idx="1"/>
          </p:nvPr>
        </p:nvSpPr>
        <p:spPr>
          <a:xfrm>
            <a:off x="404812" y="6197203"/>
            <a:ext cx="7739062" cy="5715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1pPr>
            <a:lvl2pPr marL="0" indent="0">
              <a:spcBef>
                <a:spcPts val="0"/>
              </a:spcBef>
              <a:buSzTx/>
              <a:buNone/>
              <a:defRPr>
                <a:solidFill>
                  <a:srgbClr val="868686"/>
                </a:solidFill>
              </a:defRPr>
            </a:lvl2pPr>
            <a:lvl3pPr marL="0" indent="0">
              <a:spcBef>
                <a:spcPts val="0"/>
              </a:spcBef>
              <a:buSzTx/>
              <a:buNone/>
              <a:defRPr>
                <a:solidFill>
                  <a:srgbClr val="868686"/>
                </a:solidFill>
              </a:defRPr>
            </a:lvl3pPr>
            <a:lvl4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4pPr>
            <a:lvl5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8" name="Shape 19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607220" y="1384107"/>
            <a:ext cx="10977563" cy="8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607220" y="232172"/>
            <a:ext cx="11049001" cy="9822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7415" tIns="37415" rIns="37415" bIns="37415" anchor="b"/>
          <a:lstStyle/>
          <a:p>
            <a:r>
              <a:rPr dirty="0"/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678660" y="1553865"/>
            <a:ext cx="10977562" cy="4991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7415" tIns="37415" rIns="37415" bIns="37415"/>
          <a:lstStyle>
            <a:lvl2pPr marL="711200" indent="-266700">
              <a:spcBef>
                <a:spcPts val="600"/>
              </a:spcBef>
              <a:defRPr sz="2000"/>
            </a:lvl2pPr>
            <a:lvl3pPr marL="1155700" indent="-266700">
              <a:spcBef>
                <a:spcPts val="600"/>
              </a:spcBef>
              <a:defRPr sz="2000"/>
            </a:lvl3pPr>
            <a:lvl4pPr marL="1600200" indent="-266700">
              <a:spcBef>
                <a:spcPts val="4800"/>
              </a:spcBef>
              <a:defRPr sz="2600"/>
            </a:lvl4pPr>
            <a:lvl5pPr marL="2044700" indent="-266700">
              <a:spcBef>
                <a:spcPts val="4800"/>
              </a:spcBef>
              <a:defRPr sz="2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1580534" y="6465096"/>
            <a:ext cx="213419" cy="229449"/>
          </a:xfrm>
          <a:prstGeom prst="rect">
            <a:avLst/>
          </a:prstGeom>
          <a:ln w="12700">
            <a:miter lim="400000"/>
          </a:ln>
        </p:spPr>
        <p:txBody>
          <a:bodyPr wrap="none" lIns="37415" tIns="37415" rIns="37415" bIns="37415">
            <a:spAutoFit/>
          </a:bodyPr>
          <a:lstStyle>
            <a:lvl1pPr algn="r">
              <a:defRPr sz="1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6" r:id="rId8"/>
    <p:sldLayoutId id="2147483667" r:id="rId9"/>
    <p:sldLayoutId id="2147483668" r:id="rId10"/>
    <p:sldLayoutId id="2147483669" r:id="rId11"/>
    <p:sldLayoutId id="2147483671" r:id="rId12"/>
  </p:sldLayoutIdLst>
  <p:transition spd="med"/>
  <p:txStyles>
    <p:titleStyle>
      <a:lvl1pPr marL="0" marR="0" indent="0" algn="l" defTabSz="4302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6C6C6C"/>
          </a:solidFill>
          <a:uFillTx/>
          <a:latin typeface="+mj-lt"/>
          <a:ea typeface="+mj-ea"/>
          <a:cs typeface="+mj-cs"/>
          <a:sym typeface="Helvetica Neue Light"/>
        </a:defRPr>
      </a:lvl1pPr>
      <a:lvl2pPr marL="0" marR="0" indent="168374" algn="l" defTabSz="4302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 Light"/>
        </a:defRPr>
      </a:lvl2pPr>
      <a:lvl3pPr marL="0" marR="0" indent="336746" algn="l" defTabSz="4302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 Light"/>
        </a:defRPr>
      </a:lvl3pPr>
      <a:lvl4pPr marL="0" marR="0" indent="505121" algn="l" defTabSz="4302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 Light"/>
        </a:defRPr>
      </a:lvl4pPr>
      <a:lvl5pPr marL="0" marR="0" indent="673496" algn="l" defTabSz="4302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 Light"/>
        </a:defRPr>
      </a:lvl5pPr>
      <a:lvl6pPr marL="0" marR="0" indent="841869" algn="l" defTabSz="4302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 Light"/>
        </a:defRPr>
      </a:lvl6pPr>
      <a:lvl7pPr marL="0" marR="0" indent="1010242" algn="l" defTabSz="4302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 Light"/>
        </a:defRPr>
      </a:lvl7pPr>
      <a:lvl8pPr marL="0" marR="0" indent="1178617" algn="l" defTabSz="4302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 Light"/>
        </a:defRPr>
      </a:lvl8pPr>
      <a:lvl9pPr marL="0" marR="0" indent="1346989" algn="l" defTabSz="4302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 Light"/>
        </a:defRPr>
      </a:lvl9pPr>
    </p:titleStyle>
    <p:bodyStyle>
      <a:lvl1pPr marL="196437" marR="0" indent="-196437" algn="l" defTabSz="430289" latinLnBrk="0">
        <a:lnSpc>
          <a:spcPct val="100000"/>
        </a:lnSpc>
        <a:spcBef>
          <a:spcPts val="2652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ln>
            <a:noFill/>
          </a:ln>
          <a:solidFill>
            <a:srgbClr val="6C6C6C"/>
          </a:solidFill>
          <a:uFillTx/>
          <a:latin typeface="+mn-lt"/>
          <a:ea typeface="+mn-ea"/>
          <a:cs typeface="+mn-cs"/>
          <a:sym typeface="Helvetica Neue"/>
        </a:defRPr>
      </a:lvl1pPr>
      <a:lvl2pPr marL="563115" marR="0" indent="-235722" algn="l" defTabSz="430289" latinLnBrk="0">
        <a:lnSpc>
          <a:spcPct val="100000"/>
        </a:lnSpc>
        <a:spcBef>
          <a:spcPts val="2652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ln>
            <a:noFill/>
          </a:ln>
          <a:solidFill>
            <a:srgbClr val="6C6C6C"/>
          </a:solidFill>
          <a:uFillTx/>
          <a:latin typeface="+mn-lt"/>
          <a:ea typeface="+mn-ea"/>
          <a:cs typeface="+mn-cs"/>
          <a:sym typeface="Helvetica Neue"/>
        </a:defRPr>
      </a:lvl2pPr>
      <a:lvl3pPr marL="890511" marR="0" indent="-235722" algn="l" defTabSz="430289" latinLnBrk="0">
        <a:lnSpc>
          <a:spcPct val="100000"/>
        </a:lnSpc>
        <a:spcBef>
          <a:spcPts val="2652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ln>
            <a:noFill/>
          </a:ln>
          <a:solidFill>
            <a:srgbClr val="6C6C6C"/>
          </a:solidFill>
          <a:uFillTx/>
          <a:latin typeface="+mn-lt"/>
          <a:ea typeface="+mn-ea"/>
          <a:cs typeface="+mn-cs"/>
          <a:sym typeface="Helvetica Neue"/>
        </a:defRPr>
      </a:lvl3pPr>
      <a:lvl4pPr marL="1163505" marR="0" indent="-181326" algn="l" defTabSz="430289" latinLnBrk="0">
        <a:lnSpc>
          <a:spcPct val="100000"/>
        </a:lnSpc>
        <a:spcBef>
          <a:spcPts val="1200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ln>
            <a:noFill/>
          </a:ln>
          <a:solidFill>
            <a:srgbClr val="6C6C6C"/>
          </a:solidFill>
          <a:uFillTx/>
          <a:latin typeface="+mn-lt"/>
          <a:ea typeface="+mn-ea"/>
          <a:cs typeface="+mn-cs"/>
          <a:sym typeface="Helvetica Neue"/>
        </a:defRPr>
      </a:lvl4pPr>
      <a:lvl5pPr marL="1490899" marR="0" indent="-181326" algn="l" defTabSz="430289" latinLnBrk="0">
        <a:lnSpc>
          <a:spcPct val="100000"/>
        </a:lnSpc>
        <a:spcBef>
          <a:spcPts val="1200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ln>
            <a:noFill/>
          </a:ln>
          <a:solidFill>
            <a:srgbClr val="6C6C6C"/>
          </a:solidFill>
          <a:uFillTx/>
          <a:latin typeface="+mn-lt"/>
          <a:ea typeface="+mn-ea"/>
          <a:cs typeface="+mn-cs"/>
          <a:sym typeface="Helvetica Neue"/>
        </a:defRPr>
      </a:lvl5pPr>
      <a:lvl6pPr marL="1818291" marR="0" indent="-181326" algn="l" defTabSz="430289" latinLnBrk="0">
        <a:lnSpc>
          <a:spcPct val="100000"/>
        </a:lnSpc>
        <a:spcBef>
          <a:spcPts val="2652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ln>
            <a:noFill/>
          </a:ln>
          <a:solidFill>
            <a:srgbClr val="5E5E5E"/>
          </a:solidFill>
          <a:uFillTx/>
          <a:latin typeface="+mn-lt"/>
          <a:ea typeface="+mn-ea"/>
          <a:cs typeface="+mn-cs"/>
          <a:sym typeface="Helvetica Neue"/>
        </a:defRPr>
      </a:lvl6pPr>
      <a:lvl7pPr marL="2145686" marR="0" indent="-181326" algn="l" defTabSz="430289" latinLnBrk="0">
        <a:lnSpc>
          <a:spcPct val="100000"/>
        </a:lnSpc>
        <a:spcBef>
          <a:spcPts val="2652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ln>
            <a:noFill/>
          </a:ln>
          <a:solidFill>
            <a:srgbClr val="5E5E5E"/>
          </a:solidFill>
          <a:uFillTx/>
          <a:latin typeface="+mn-lt"/>
          <a:ea typeface="+mn-ea"/>
          <a:cs typeface="+mn-cs"/>
          <a:sym typeface="Helvetica Neue"/>
        </a:defRPr>
      </a:lvl7pPr>
      <a:lvl8pPr marL="2473079" marR="0" indent="-181326" algn="l" defTabSz="430289" latinLnBrk="0">
        <a:lnSpc>
          <a:spcPct val="100000"/>
        </a:lnSpc>
        <a:spcBef>
          <a:spcPts val="2652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ln>
            <a:noFill/>
          </a:ln>
          <a:solidFill>
            <a:srgbClr val="5E5E5E"/>
          </a:solidFill>
          <a:uFillTx/>
          <a:latin typeface="+mn-lt"/>
          <a:ea typeface="+mn-ea"/>
          <a:cs typeface="+mn-cs"/>
          <a:sym typeface="Helvetica Neue"/>
        </a:defRPr>
      </a:lvl8pPr>
      <a:lvl9pPr marL="2800472" marR="0" indent="-181326" algn="l" defTabSz="430289" latinLnBrk="0">
        <a:lnSpc>
          <a:spcPct val="100000"/>
        </a:lnSpc>
        <a:spcBef>
          <a:spcPts val="2652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ln>
            <a:noFill/>
          </a:ln>
          <a:solidFill>
            <a:srgbClr val="5E5E5E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r" defTabSz="43028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168374" algn="r" defTabSz="43028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336746" algn="r" defTabSz="43028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505121" algn="r" defTabSz="43028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673496" algn="r" defTabSz="43028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841869" algn="r" defTabSz="43028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010242" algn="r" defTabSz="43028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178617" algn="r" defTabSz="43028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346989" algn="r" defTabSz="43028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ycaret.gitbook.io/docs/get-started/installation" TargetMode="External"/><Relationship Id="rId2" Type="http://schemas.openxmlformats.org/officeDocument/2006/relationships/hyperlink" Target="https://insaid.medium.com/a-complete-guide-to-pycaret-c07b1e51f698" TargetMode="Externa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ralytics.com/2021/04/19/automl-using-tpot/" TargetMode="External"/><Relationship Id="rId2" Type="http://schemas.openxmlformats.org/officeDocument/2006/relationships/hyperlink" Target="https://oralytics.com/2021/03/01/automl-what-is-it-good-for-it-depends/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oralytics.com/2021/03/29/oml4py-automl-step-by-step-approach/" TargetMode="External"/><Relationship Id="rId5" Type="http://schemas.openxmlformats.org/officeDocument/2006/relationships/hyperlink" Target="https://oralytics.com/2022/02/28/automl-using-pycaret/" TargetMode="External"/><Relationship Id="rId4" Type="http://schemas.openxmlformats.org/officeDocument/2006/relationships/hyperlink" Target="https://oralytics.com/2021/04/12/automl-using-autosklearn-in-python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>
            <a:spLocks noGrp="1"/>
          </p:cNvSpPr>
          <p:nvPr>
            <p:ph type="title"/>
          </p:nvPr>
        </p:nvSpPr>
        <p:spPr>
          <a:xfrm>
            <a:off x="511972" y="273268"/>
            <a:ext cx="11120437" cy="5841782"/>
          </a:xfrm>
          <a:prstGeom prst="rect">
            <a:avLst/>
          </a:prstGeom>
        </p:spPr>
        <p:txBody>
          <a:bodyPr/>
          <a:lstStyle/>
          <a:p>
            <a:r>
              <a:rPr lang="en-US" sz="4000" dirty="0">
                <a:solidFill>
                  <a:srgbClr val="6C6C6C"/>
                </a:solidFill>
                <a:ea typeface="Nunito"/>
                <a:cs typeface="Nunito"/>
                <a:sym typeface="Nunito"/>
              </a:rPr>
              <a:t>TU 257 – Fundamentals of Data Science</a:t>
            </a:r>
            <a:br>
              <a:rPr lang="en-US" sz="4000" dirty="0">
                <a:solidFill>
                  <a:srgbClr val="6C6C6C"/>
                </a:solidFill>
                <a:ea typeface="Nunito"/>
                <a:cs typeface="Nunito"/>
                <a:sym typeface="Nunito"/>
              </a:rPr>
            </a:br>
            <a:br>
              <a:rPr lang="en-US" sz="4000" dirty="0">
                <a:solidFill>
                  <a:srgbClr val="6C6C6C"/>
                </a:solidFill>
                <a:ea typeface="Nunito"/>
                <a:cs typeface="Nunito"/>
                <a:sym typeface="Nunito"/>
              </a:rPr>
            </a:br>
            <a:r>
              <a:rPr lang="en-US" sz="4000" dirty="0">
                <a:solidFill>
                  <a:srgbClr val="6C6C6C"/>
                </a:solidFill>
                <a:ea typeface="Nunito"/>
                <a:cs typeface="Nunito"/>
                <a:sym typeface="Nunito"/>
              </a:rPr>
              <a:t>Data Analytics</a:t>
            </a:r>
            <a:br>
              <a:rPr lang="en-US" sz="4000" dirty="0">
                <a:solidFill>
                  <a:schemeClr val="tx1"/>
                </a:solidFill>
                <a:ea typeface="Nunito"/>
                <a:cs typeface="Nunito"/>
                <a:sym typeface="Nunito"/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Lab 7 – Tuning &amp; </a:t>
            </a:r>
            <a:r>
              <a:rPr lang="en-US" sz="3600" dirty="0" err="1">
                <a:solidFill>
                  <a:schemeClr val="tx1"/>
                </a:solidFill>
              </a:rPr>
              <a:t>AutoML</a:t>
            </a:r>
            <a:br>
              <a:rPr lang="en-US" sz="3600" dirty="0">
                <a:solidFill>
                  <a:schemeClr val="tx1"/>
                </a:solidFill>
              </a:rPr>
            </a:br>
            <a:br>
              <a:rPr lang="en-US" sz="3600" dirty="0">
                <a:solidFill>
                  <a:schemeClr val="tx1"/>
                </a:solidFill>
              </a:rPr>
            </a:br>
            <a:r>
              <a:rPr lang="en-US" dirty="0">
                <a:solidFill>
                  <a:srgbClr val="6C6C6C"/>
                </a:solidFill>
              </a:rPr>
              <a:t>Brendan Tierney</a:t>
            </a:r>
            <a:endParaRPr dirty="0">
              <a:solidFill>
                <a:srgbClr val="6C6C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589320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4F2D1-67F7-6B80-3B50-7E2191F5C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Assignment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298B4E-8842-E4C3-DF9B-AE6DB1DA547B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196437" marR="0" indent="-196437" algn="l" defTabSz="430289" rtl="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r>
              <a:rPr lang="en-IE" dirty="0"/>
              <a:t>Start working/thinking about it early -&gt; today, this week</a:t>
            </a:r>
          </a:p>
          <a:p>
            <a:pPr marL="196437" marR="0" indent="-196437" algn="l" defTabSz="430289" rtl="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r>
              <a:rPr lang="en-IE" dirty="0"/>
              <a:t>Review what we have covered </a:t>
            </a:r>
            <a:r>
              <a:rPr lang="en-IE" dirty="0" err="1"/>
              <a:t>todate</a:t>
            </a:r>
            <a:endParaRPr lang="en-IE" dirty="0"/>
          </a:p>
          <a:p>
            <a:pPr marL="196437" marR="0" indent="-196437" algn="l" defTabSz="430289" rtl="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r>
              <a:rPr lang="en-IE" dirty="0"/>
              <a:t>What can you do to showcase your work and understanding of the topics</a:t>
            </a:r>
          </a:p>
          <a:p>
            <a:pPr marL="196437" marR="0" indent="-196437" algn="l" defTabSz="430289" rtl="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r>
              <a:rPr lang="en-IE" dirty="0"/>
              <a:t>What can you add to the data analysis</a:t>
            </a:r>
          </a:p>
          <a:p>
            <a:pPr marL="196437" marR="0" indent="-196437" algn="l" defTabSz="430289" rtl="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r>
              <a:rPr lang="en-IE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01891258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37D1D-F513-7C42-802B-40D94CCED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F3861B-46AA-684C-9019-4F01DDC6D982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196437" marR="0" indent="-196437" algn="l" defTabSz="430289" rtl="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endParaRPr lang="en-I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9EE470-FA87-EC46-A776-AC51DC012C69}"/>
              </a:ext>
            </a:extLst>
          </p:cNvPr>
          <p:cNvSpPr txBox="1"/>
          <p:nvPr/>
        </p:nvSpPr>
        <p:spPr>
          <a:xfrm>
            <a:off x="3603330" y="1621411"/>
            <a:ext cx="4985339" cy="9335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IE" sz="5400" b="1" dirty="0">
                <a:solidFill>
                  <a:srgbClr val="C00000"/>
                </a:solidFill>
                <a:latin typeface="Bradley Hand ITC" panose="03070402050302030203" pitchFamily="66" charset="77"/>
              </a:rPr>
              <a:t>Any Questions 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3F8B67-CAE8-C941-AF67-8467BF044409}"/>
              </a:ext>
            </a:extLst>
          </p:cNvPr>
          <p:cNvSpPr/>
          <p:nvPr/>
        </p:nvSpPr>
        <p:spPr>
          <a:xfrm>
            <a:off x="2965703" y="3128234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584200"/>
            <a:r>
              <a:rPr lang="en-IE" sz="4400" dirty="0">
                <a:solidFill>
                  <a:srgbClr val="0070C0"/>
                </a:solidFill>
                <a:latin typeface="Bradley Hand ITC" panose="03070402050302030203" pitchFamily="66" charset="77"/>
              </a:rPr>
              <a:t>What Now/Next 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6445FA-D9D4-CA0E-958A-7E06EC413271}"/>
              </a:ext>
            </a:extLst>
          </p:cNvPr>
          <p:cNvSpPr/>
          <p:nvPr/>
        </p:nvSpPr>
        <p:spPr>
          <a:xfrm>
            <a:off x="1043353" y="4518999"/>
            <a:ext cx="103983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584200"/>
            <a:r>
              <a:rPr lang="en-IE" sz="4400" dirty="0">
                <a:solidFill>
                  <a:srgbClr val="7030A0"/>
                </a:solidFill>
                <a:latin typeface="Bradley Hand ITC" panose="03070402050302030203" pitchFamily="66" charset="77"/>
              </a:rPr>
              <a:t>Complete </a:t>
            </a:r>
            <a:r>
              <a:rPr lang="en-IE" sz="4400" b="1" dirty="0">
                <a:solidFill>
                  <a:srgbClr val="7030A0"/>
                </a:solidFill>
                <a:latin typeface="Bradley Hand ITC" panose="03070402050302030203" pitchFamily="66" charset="77"/>
              </a:rPr>
              <a:t>all</a:t>
            </a:r>
            <a:r>
              <a:rPr lang="en-IE" sz="4400" dirty="0">
                <a:solidFill>
                  <a:srgbClr val="7030A0"/>
                </a:solidFill>
                <a:latin typeface="Bradley Hand ITC" panose="03070402050302030203" pitchFamily="66" charset="77"/>
              </a:rPr>
              <a:t> Lab Exercises before </a:t>
            </a:r>
            <a:r>
              <a:rPr lang="en-IE" sz="4400" u="sng" dirty="0">
                <a:solidFill>
                  <a:srgbClr val="7030A0"/>
                </a:solidFill>
                <a:latin typeface="Bradley Hand ITC" panose="03070402050302030203" pitchFamily="66" charset="77"/>
              </a:rPr>
              <a:t>Next Week</a:t>
            </a:r>
          </a:p>
        </p:txBody>
      </p:sp>
    </p:spTree>
    <p:extLst>
      <p:ext uri="{BB962C8B-B14F-4D97-AF65-F5344CB8AC3E}">
        <p14:creationId xmlns:p14="http://schemas.microsoft.com/office/powerpoint/2010/main" val="315702461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39A68-459A-9D42-B93A-D16DE6FD4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5CD57D-D9C5-3440-A432-8DB990596F6F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rtl="0">
              <a:spcBef>
                <a:spcPts val="1800"/>
              </a:spcBef>
            </a:pPr>
            <a:r>
              <a:rPr lang="en-IE" dirty="0"/>
              <a:t>Exercise 1 – Demo Notebook 1 – Grid Search</a:t>
            </a:r>
          </a:p>
          <a:p>
            <a:pPr marL="196437" marR="0" indent="-196437" algn="l" defTabSz="430289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endParaRPr lang="en-IE" dirty="0"/>
          </a:p>
          <a:p>
            <a:pPr marL="196437" marR="0" indent="-196437" algn="l" defTabSz="430289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r>
              <a:rPr lang="en-IE" dirty="0"/>
              <a:t>Exercise 2 – Demo Notebook 2 – Automating the Process</a:t>
            </a:r>
          </a:p>
          <a:p>
            <a:pPr marL="196437" marR="0" indent="-196437" algn="l" defTabSz="430289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endParaRPr lang="en-IE" dirty="0"/>
          </a:p>
          <a:p>
            <a:pPr marL="196437" marR="0" indent="-196437" algn="l" defTabSz="430289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r>
              <a:rPr lang="en-IE" dirty="0"/>
              <a:t>Exercise 3 – Demo Notebook 3 - </a:t>
            </a:r>
            <a:r>
              <a:rPr lang="en-IE" dirty="0" err="1"/>
              <a:t>AutoML</a:t>
            </a:r>
            <a:endParaRPr lang="en-IE" dirty="0"/>
          </a:p>
          <a:p>
            <a:pPr marL="196437" marR="0" indent="-196437" algn="l" defTabSz="430289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endParaRPr lang="en-IE" dirty="0"/>
          </a:p>
          <a:p>
            <a:pPr marL="196437" marR="0" indent="-196437" algn="l" defTabSz="430289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r>
              <a:rPr lang="en-IE" dirty="0"/>
              <a:t>Assignment</a:t>
            </a:r>
          </a:p>
        </p:txBody>
      </p:sp>
    </p:spTree>
    <p:extLst>
      <p:ext uri="{BB962C8B-B14F-4D97-AF65-F5344CB8AC3E}">
        <p14:creationId xmlns:p14="http://schemas.microsoft.com/office/powerpoint/2010/main" val="192901328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A119E-C4A4-8DF1-B437-1E010E43C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E8BDCB-9925-D5E9-614D-16C2D348932D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196437" marR="0" indent="-196437" algn="l" defTabSz="430289" rtl="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r>
              <a:rPr lang="en-IE" dirty="0"/>
              <a:t>Reminder </a:t>
            </a:r>
          </a:p>
          <a:p>
            <a:pPr lvl="1" indent="-196437" rtl="0">
              <a:spcBef>
                <a:spcPts val="1200"/>
              </a:spcBef>
            </a:pPr>
            <a:r>
              <a:rPr lang="en-IE" dirty="0"/>
              <a:t>For all Lab you should be adding your own notes to them</a:t>
            </a:r>
          </a:p>
          <a:p>
            <a:pPr lvl="2" indent="-196437" rtl="0">
              <a:spcBef>
                <a:spcPts val="1200"/>
              </a:spcBef>
            </a:pPr>
            <a:r>
              <a:rPr lang="en-IE" dirty="0"/>
              <a:t>Using Python Comments</a:t>
            </a:r>
          </a:p>
          <a:p>
            <a:pPr lvl="2" indent="-196437" rtl="0">
              <a:spcBef>
                <a:spcPts val="1200"/>
              </a:spcBef>
            </a:pPr>
            <a:r>
              <a:rPr lang="en-IE" dirty="0"/>
              <a:t>Using cells as Markdown</a:t>
            </a:r>
          </a:p>
          <a:p>
            <a:pPr lvl="2" indent="-196437" rtl="0">
              <a:spcBef>
                <a:spcPts val="1200"/>
              </a:spcBef>
            </a:pPr>
            <a:endParaRPr lang="en-IE" dirty="0"/>
          </a:p>
          <a:p>
            <a:pPr lvl="1" indent="-196437" rtl="0">
              <a:spcBef>
                <a:spcPts val="1200"/>
              </a:spcBef>
            </a:pPr>
            <a:r>
              <a:rPr lang="en-IE" dirty="0"/>
              <a:t>Add your own notes/comments – What makes sense to you</a:t>
            </a:r>
          </a:p>
          <a:p>
            <a:pPr lvl="1" indent="-196437" rtl="0">
              <a:spcBef>
                <a:spcPts val="1200"/>
              </a:spcBef>
            </a:pPr>
            <a:r>
              <a:rPr lang="en-IE" dirty="0"/>
              <a:t>This will help with your Understanding of what is happening</a:t>
            </a:r>
          </a:p>
          <a:p>
            <a:pPr lvl="1" indent="-196437" rtl="0">
              <a:spcBef>
                <a:spcPts val="1200"/>
              </a:spcBef>
            </a:pPr>
            <a:r>
              <a:rPr lang="en-IE" dirty="0"/>
              <a:t>Why?  What does this Show?  What do the results mean?</a:t>
            </a:r>
          </a:p>
          <a:p>
            <a:pPr lvl="1" indent="-196437" rtl="0">
              <a:spcBef>
                <a:spcPts val="1200"/>
              </a:spcBef>
            </a:pPr>
            <a:r>
              <a:rPr lang="en-IE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98861680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E75E7-8D9F-3336-7937-3FE144BDA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Exercise 1 – Demo Notebook 1</a:t>
            </a:r>
            <a:br>
              <a:rPr lang="en-IE" dirty="0"/>
            </a:br>
            <a:r>
              <a:rPr lang="en-IE" dirty="0"/>
              <a:t>Exercise 1 – Demo Notebook 2</a:t>
            </a:r>
            <a:br>
              <a:rPr lang="en-IE" dirty="0"/>
            </a:br>
            <a:r>
              <a:rPr lang="en-IE" dirty="0"/>
              <a:t>Exercise 1 – Demo Notebook 3</a:t>
            </a:r>
            <a:br>
              <a:rPr lang="en-IE" dirty="0"/>
            </a:br>
            <a:br>
              <a:rPr lang="en-IE" dirty="0"/>
            </a:br>
            <a:r>
              <a:rPr lang="en-IE" dirty="0"/>
              <a:t>Same instructions apply to each Demo Notebook</a:t>
            </a:r>
          </a:p>
        </p:txBody>
      </p:sp>
    </p:spTree>
    <p:extLst>
      <p:ext uri="{BB962C8B-B14F-4D97-AF65-F5344CB8AC3E}">
        <p14:creationId xmlns:p14="http://schemas.microsoft.com/office/powerpoint/2010/main" val="151725238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5402A72-BC18-AA35-E0CC-AF0D24184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Exercise 1 – Demo Notebook 1, 2 &amp; 3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724ACE-D243-82D8-F456-B03EE81B886D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rtl="0">
              <a:spcBef>
                <a:spcPts val="1800"/>
              </a:spcBef>
            </a:pPr>
            <a:r>
              <a:rPr lang="en-IE" dirty="0"/>
              <a:t>Examples/Demo Notebook </a:t>
            </a:r>
            <a:endParaRPr lang="en-IE" dirty="0">
              <a:solidFill>
                <a:schemeClr val="accent4">
                  <a:lumMod val="75000"/>
                </a:schemeClr>
              </a:solidFill>
            </a:endParaRPr>
          </a:p>
          <a:p>
            <a:pPr lvl="1" rtl="0">
              <a:spcBef>
                <a:spcPts val="1200"/>
              </a:spcBef>
            </a:pPr>
            <a:r>
              <a:rPr lang="en-IE" dirty="0"/>
              <a:t>Download the Demo Notebook </a:t>
            </a:r>
          </a:p>
          <a:p>
            <a:pPr lvl="1" rtl="0">
              <a:spcBef>
                <a:spcPts val="1200"/>
              </a:spcBef>
            </a:pPr>
            <a:r>
              <a:rPr lang="en-IE" dirty="0"/>
              <a:t>Download the Dataset needed for Demo Notebook</a:t>
            </a:r>
          </a:p>
          <a:p>
            <a:pPr lvl="1" rtl="0">
              <a:spcBef>
                <a:spcPts val="1200"/>
              </a:spcBef>
            </a:pPr>
            <a:endParaRPr lang="en-IE" dirty="0"/>
          </a:p>
          <a:p>
            <a:pPr lvl="1" rtl="0">
              <a:spcBef>
                <a:spcPts val="1200"/>
              </a:spcBef>
            </a:pPr>
            <a:r>
              <a:rPr lang="en-IE" dirty="0"/>
              <a:t>Run all cells </a:t>
            </a:r>
          </a:p>
          <a:p>
            <a:pPr lvl="1" rtl="0">
              <a:spcBef>
                <a:spcPts val="1200"/>
              </a:spcBef>
            </a:pPr>
            <a:r>
              <a:rPr lang="en-IE" dirty="0"/>
              <a:t>Examine the output generated</a:t>
            </a:r>
          </a:p>
          <a:p>
            <a:pPr lvl="1" rtl="0">
              <a:spcBef>
                <a:spcPts val="1200"/>
              </a:spcBef>
            </a:pPr>
            <a:r>
              <a:rPr lang="en-IE" dirty="0"/>
              <a:t>Follow what is happening from cell-to-cell</a:t>
            </a:r>
          </a:p>
          <a:p>
            <a:pPr lvl="1" rtl="0">
              <a:spcBef>
                <a:spcPts val="1200"/>
              </a:spcBef>
            </a:pPr>
            <a:r>
              <a:rPr lang="en-IE" dirty="0"/>
              <a:t>Notebook might contain some additional Questions/Exercises for you to do</a:t>
            </a:r>
          </a:p>
          <a:p>
            <a:pPr lvl="1" rtl="0">
              <a:spcBef>
                <a:spcPts val="1200"/>
              </a:spcBef>
            </a:pPr>
            <a:r>
              <a:rPr lang="en-IE" dirty="0">
                <a:solidFill>
                  <a:srgbClr val="0070C0"/>
                </a:solidFill>
              </a:rPr>
              <a:t>Add extra annotations/descriptions based on your understanding</a:t>
            </a:r>
          </a:p>
          <a:p>
            <a:pPr lvl="2" rtl="0">
              <a:spcBef>
                <a:spcPts val="1200"/>
              </a:spcBef>
            </a:pPr>
            <a:r>
              <a:rPr lang="en-IE" dirty="0">
                <a:solidFill>
                  <a:srgbClr val="0070C0"/>
                </a:solidFill>
              </a:rPr>
              <a:t>Enrich the descriptions to make them more meaningful for you</a:t>
            </a:r>
          </a:p>
          <a:p>
            <a:pPr marL="196437" marR="0" indent="-196437" algn="l" defTabSz="430289" rtl="0" latinLnBrk="0">
              <a:lnSpc>
                <a:spcPct val="100000"/>
              </a:lnSpc>
              <a:spcBef>
                <a:spcPts val="2652"/>
              </a:spcBef>
              <a:spcAft>
                <a:spcPts val="0"/>
              </a:spcAft>
              <a:buClr>
                <a:schemeClr val="bg1"/>
              </a:buClr>
              <a:buSzPct val="100000"/>
              <a:buFont typeface="Wingdings" pitchFamily="2" charset="2"/>
              <a:buChar char="§"/>
              <a:tabLst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3655168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E94B3-0B93-ADBF-0EC6-CCCC0DCFD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/>
              <a:t>AutoML</a:t>
            </a:r>
            <a:r>
              <a:rPr lang="en-IE" dirty="0"/>
              <a:t> install/setup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31BA1E-EE9C-06BE-D51B-C754E24360EC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196437" marR="0" indent="-196437" algn="l" defTabSz="430289" rtl="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r>
              <a:rPr lang="en-IE" dirty="0"/>
              <a:t>This can be a little challenging in Anaconda</a:t>
            </a:r>
          </a:p>
          <a:p>
            <a:pPr marL="196437" marR="0" indent="-196437" algn="l" defTabSz="430289" rtl="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r>
              <a:rPr lang="en-IE" dirty="0"/>
              <a:t>Some of these </a:t>
            </a:r>
            <a:r>
              <a:rPr lang="en-IE" dirty="0" err="1"/>
              <a:t>AutoML</a:t>
            </a:r>
            <a:r>
              <a:rPr lang="en-IE" dirty="0"/>
              <a:t> libraries need specific versions of other libraries</a:t>
            </a:r>
          </a:p>
          <a:p>
            <a:pPr lvl="1" indent="-196437" rtl="0">
              <a:spcBef>
                <a:spcPts val="1200"/>
              </a:spcBef>
            </a:pPr>
            <a:r>
              <a:rPr lang="en-IE" dirty="0"/>
              <a:t>These might not be what you have installed!</a:t>
            </a:r>
          </a:p>
          <a:p>
            <a:pPr rtl="0"/>
            <a:endParaRPr lang="en-IE" sz="1400" dirty="0"/>
          </a:p>
          <a:p>
            <a:pPr rtl="0"/>
            <a:r>
              <a:rPr lang="en-IE" dirty="0"/>
              <a:t>Create a new Anaconda Virtual Environment</a:t>
            </a:r>
          </a:p>
          <a:p>
            <a:pPr lvl="1" rtl="0"/>
            <a:r>
              <a:rPr lang="en-IE" dirty="0"/>
              <a:t>Install the </a:t>
            </a:r>
            <a:r>
              <a:rPr lang="en-IE" dirty="0" err="1"/>
              <a:t>AutoML</a:t>
            </a:r>
            <a:r>
              <a:rPr lang="en-IE" dirty="0"/>
              <a:t> into it</a:t>
            </a:r>
          </a:p>
          <a:p>
            <a:pPr lvl="1" rtl="0"/>
            <a:r>
              <a:rPr lang="en-IE" dirty="0"/>
              <a:t>Here are some blog posts illustrating this</a:t>
            </a:r>
          </a:p>
          <a:p>
            <a:pPr lvl="2" rtl="0"/>
            <a:r>
              <a:rPr lang="en-IE" dirty="0">
                <a:hlinkClick r:id="rId2"/>
              </a:rPr>
              <a:t>Installing PyCaret in Anaconda</a:t>
            </a:r>
            <a:endParaRPr lang="en-IE" dirty="0"/>
          </a:p>
          <a:p>
            <a:pPr lvl="2" rtl="0"/>
            <a:r>
              <a:rPr lang="en-IE" dirty="0">
                <a:hlinkClick r:id="rId3"/>
              </a:rPr>
              <a:t>Pycaret Installation Documentation</a:t>
            </a:r>
            <a:endParaRPr lang="en-IE" dirty="0"/>
          </a:p>
          <a:p>
            <a:pPr lvl="2" rtl="0"/>
            <a:endParaRPr lang="en-IE" sz="1400" dirty="0"/>
          </a:p>
          <a:p>
            <a:pPr rtl="0"/>
            <a:r>
              <a:rPr lang="en-IE" dirty="0"/>
              <a:t>Although some might work in your current Anaconda environment</a:t>
            </a:r>
          </a:p>
          <a:p>
            <a:pPr marL="444500" lvl="1" indent="0" rtl="0">
              <a:buNone/>
            </a:pPr>
            <a:r>
              <a:rPr lang="en-IE" sz="2400" dirty="0" err="1">
                <a:solidFill>
                  <a:srgbClr val="7030A0"/>
                </a:solidFill>
              </a:rPr>
              <a:t>tpot</a:t>
            </a:r>
            <a:r>
              <a:rPr lang="en-IE" dirty="0"/>
              <a:t> - It if isn’t listed in available list of libraries to install, run the following</a:t>
            </a:r>
          </a:p>
          <a:p>
            <a:pPr marL="889000" lvl="2" indent="0" rtl="0">
              <a:buNone/>
            </a:pPr>
            <a:r>
              <a:rPr lang="en-GB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conda</a:t>
            </a:r>
            <a:r>
              <a:rPr lang="en-GB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install -c </a:t>
            </a:r>
            <a:r>
              <a:rPr lang="en-GB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conda</a:t>
            </a:r>
            <a:r>
              <a:rPr lang="en-GB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-forge </a:t>
            </a:r>
            <a:r>
              <a:rPr lang="en-GB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tpot</a:t>
            </a:r>
            <a:endParaRPr lang="en-IE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E8A725-BD0E-C8A4-937F-07D74534C1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67772" y="1446323"/>
            <a:ext cx="1388443" cy="260333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69C12EF-A124-E3E4-BF34-2B4A0CE8880F}"/>
              </a:ext>
            </a:extLst>
          </p:cNvPr>
          <p:cNvSpPr txBox="1"/>
          <p:nvPr/>
        </p:nvSpPr>
        <p:spPr>
          <a:xfrm>
            <a:off x="7515922" y="4338005"/>
            <a:ext cx="2562273" cy="71814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IE" sz="20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  <a:ea typeface="+mj-ea"/>
                <a:cs typeface="+mj-cs"/>
                <a:sym typeface="Helvetica Neue Light"/>
              </a:rPr>
              <a:t>Similar needed for  </a:t>
            </a:r>
            <a:r>
              <a:rPr kumimoji="0" lang="en-IE" sz="2000" b="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  <a:ea typeface="+mj-ea"/>
                <a:cs typeface="+mj-cs"/>
                <a:sym typeface="Helvetica Neue Light"/>
              </a:rPr>
              <a:t>autosklearn</a:t>
            </a:r>
            <a:endParaRPr kumimoji="0" lang="en-IE" sz="20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  <a:ea typeface="+mj-ea"/>
              <a:cs typeface="+mj-cs"/>
              <a:sym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334068056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29E1F-FD15-D378-7674-874B82414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Some Blog Posts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D76121-DC50-A52B-B1F9-5C06C8D86D9C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rtl="0"/>
            <a:r>
              <a:rPr lang="en-GB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AutoML, what is it good for? It Depends!</a:t>
            </a:r>
            <a:endParaRPr lang="en-GB" dirty="0">
              <a:solidFill>
                <a:srgbClr val="0000FF"/>
              </a:solidFill>
            </a:endParaRPr>
          </a:p>
          <a:p>
            <a:pPr rtl="0"/>
            <a:endParaRPr lang="en-GB" dirty="0"/>
          </a:p>
          <a:p>
            <a:pPr rtl="0"/>
            <a:r>
              <a:rPr lang="en-GB" dirty="0">
                <a:hlinkClick r:id="rId3"/>
              </a:rPr>
              <a:t>AutoML – using TPOT</a:t>
            </a:r>
            <a:endParaRPr lang="en-GB" dirty="0"/>
          </a:p>
          <a:p>
            <a:pPr rtl="0"/>
            <a:endParaRPr lang="en-GB" dirty="0">
              <a:hlinkClick r:id="rId4"/>
            </a:endParaRPr>
          </a:p>
          <a:p>
            <a:pPr rtl="0"/>
            <a:r>
              <a:rPr lang="en-GB" dirty="0">
                <a:hlinkClick r:id="rId4"/>
              </a:rPr>
              <a:t>AutoML – using autosklearn in Python</a:t>
            </a:r>
            <a:endParaRPr lang="en-GB" dirty="0"/>
          </a:p>
          <a:p>
            <a:pPr marL="0" indent="0" rtl="0">
              <a:buNone/>
            </a:pPr>
            <a:endParaRPr lang="en-GB" dirty="0">
              <a:hlinkClick r:id="rId5"/>
            </a:endParaRPr>
          </a:p>
          <a:p>
            <a:pPr rtl="0"/>
            <a:r>
              <a:rPr lang="en-GB" dirty="0">
                <a:hlinkClick r:id="rId5"/>
              </a:rPr>
              <a:t>AutoML using Pycaret</a:t>
            </a:r>
            <a:endParaRPr lang="en-GB" dirty="0"/>
          </a:p>
          <a:p>
            <a:pPr rtl="0"/>
            <a:endParaRPr lang="en-GB" dirty="0"/>
          </a:p>
          <a:p>
            <a:pPr rtl="0"/>
            <a:r>
              <a:rPr lang="en-GB" dirty="0">
                <a:hlinkClick r:id="rId6"/>
              </a:rPr>
              <a:t>OML4Py – AutoML – Step-by-Step Approach</a:t>
            </a:r>
            <a:endParaRPr lang="en-GB" dirty="0"/>
          </a:p>
          <a:p>
            <a:pPr rtl="0"/>
            <a:endParaRPr lang="en-GB" b="1" dirty="0"/>
          </a:p>
          <a:p>
            <a:pPr rtl="0"/>
            <a:endParaRPr lang="en-GB" b="1" dirty="0"/>
          </a:p>
          <a:p>
            <a:pPr marL="196437" marR="0" indent="-196437" algn="l" defTabSz="430289" rtl="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endParaRPr lang="en-I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1656D4-10B2-1E02-8291-F6C032FC0D9D}"/>
              </a:ext>
            </a:extLst>
          </p:cNvPr>
          <p:cNvSpPr txBox="1"/>
          <p:nvPr/>
        </p:nvSpPr>
        <p:spPr>
          <a:xfrm>
            <a:off x="7915448" y="2885261"/>
            <a:ext cx="3403040" cy="1087477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IE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  <a:ea typeface="+mj-ea"/>
                <a:cs typeface="+mj-cs"/>
                <a:sym typeface="Helvetica Neue Light"/>
              </a:rPr>
              <a:t>See Installation Tip on next slide</a:t>
            </a:r>
          </a:p>
        </p:txBody>
      </p:sp>
    </p:spTree>
    <p:extLst>
      <p:ext uri="{BB962C8B-B14F-4D97-AF65-F5344CB8AC3E}">
        <p14:creationId xmlns:p14="http://schemas.microsoft.com/office/powerpoint/2010/main" val="108378430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E75E7-8D9F-3336-7937-3FE144BDA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Assignment A</a:t>
            </a:r>
          </a:p>
        </p:txBody>
      </p:sp>
    </p:spTree>
    <p:extLst>
      <p:ext uri="{BB962C8B-B14F-4D97-AF65-F5344CB8AC3E}">
        <p14:creationId xmlns:p14="http://schemas.microsoft.com/office/powerpoint/2010/main" val="55475072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E75E7-8D9F-3336-7937-3FE144BDA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Assignment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E4910-F6B1-4272-7DF0-F38629BBC705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535785" y="1487156"/>
            <a:ext cx="11120436" cy="5138672"/>
          </a:xfrm>
        </p:spPr>
        <p:txBody>
          <a:bodyPr/>
          <a:lstStyle/>
          <a:p>
            <a:pPr marL="196437" marR="0" indent="-196437" algn="l" defTabSz="430289" rtl="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r>
              <a:rPr lang="en-IE" dirty="0"/>
              <a:t>Assignment Time</a:t>
            </a:r>
          </a:p>
          <a:p>
            <a:pPr marL="196437" marR="0" indent="-196437" algn="l" defTabSz="430289" rtl="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r>
              <a:rPr lang="en-IE" dirty="0"/>
              <a:t>Groups of 2 people</a:t>
            </a:r>
          </a:p>
          <a:p>
            <a:pPr lvl="1" indent="-196437" rtl="0">
              <a:spcBef>
                <a:spcPts val="1200"/>
              </a:spcBef>
            </a:pPr>
            <a:r>
              <a:rPr lang="en-IE" dirty="0"/>
              <a:t>Can be similar to your group in Data Wrangling module</a:t>
            </a:r>
          </a:p>
          <a:p>
            <a:pPr rtl="0"/>
            <a:r>
              <a:rPr lang="en-IE" dirty="0"/>
              <a:t>Based on Demos and Exercises from this week and next week</a:t>
            </a:r>
          </a:p>
          <a:p>
            <a:pPr lvl="1" rtl="0"/>
            <a:r>
              <a:rPr lang="en-IE" dirty="0"/>
              <a:t>Build upon your learning</a:t>
            </a:r>
          </a:p>
          <a:p>
            <a:pPr lvl="1" rtl="0"/>
            <a:r>
              <a:rPr lang="en-IE" dirty="0"/>
              <a:t>Using a different dataset</a:t>
            </a:r>
          </a:p>
          <a:p>
            <a:pPr rtl="0"/>
            <a:r>
              <a:rPr lang="en-IE" dirty="0"/>
              <a:t>See Assignment Handout in </a:t>
            </a:r>
            <a:r>
              <a:rPr lang="en-IE" dirty="0" err="1"/>
              <a:t>BrightSpace</a:t>
            </a:r>
            <a:r>
              <a:rPr lang="en-IE" dirty="0"/>
              <a:t> for more details</a:t>
            </a:r>
          </a:p>
          <a:p>
            <a:pPr lvl="1" rtl="0"/>
            <a:r>
              <a:rPr lang="en-IE" dirty="0"/>
              <a:t>Read carefully and make sure you do everything as specified</a:t>
            </a:r>
          </a:p>
          <a:p>
            <a:pPr rtl="0"/>
            <a:r>
              <a:rPr lang="en-IE" dirty="0"/>
              <a:t>See Template for doc/notebook for completing the assignment.</a:t>
            </a:r>
          </a:p>
          <a:p>
            <a:pPr lvl="1" rtl="0"/>
            <a:r>
              <a:rPr lang="en-IE" dirty="0"/>
              <a:t>This is what you will submit</a:t>
            </a:r>
          </a:p>
          <a:p>
            <a:pPr lvl="1" rtl="0"/>
            <a:r>
              <a:rPr lang="en-IE" dirty="0"/>
              <a:t>You will be graded on what it contains</a:t>
            </a:r>
          </a:p>
          <a:p>
            <a:pPr lvl="1" rtl="0"/>
            <a:r>
              <a:rPr lang="en-IE" dirty="0"/>
              <a:t>Add all code, comments, observations, discussions, explanations, etc.</a:t>
            </a:r>
          </a:p>
          <a:p>
            <a:pPr lvl="1" rtl="0"/>
            <a:r>
              <a:rPr lang="en-IE" dirty="0"/>
              <a:t>Demonstrate understanding, discussion, additional exploration</a:t>
            </a:r>
          </a:p>
          <a:p>
            <a:pPr lvl="1" rtl="0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9245414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 Light"/>
        <a:ea typeface="Helvetica Neue Light"/>
        <a:cs typeface="Helvetica Neue Light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BCBCB"/>
        </a:solidFill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 Light"/>
        <a:ea typeface="Helvetica Neue Light"/>
        <a:cs typeface="Helvetica Neue Light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BCBCB"/>
        </a:solidFill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26093</TotalTime>
  <Words>497</Words>
  <Application>Microsoft Macintosh PowerPoint</Application>
  <PresentationFormat>Widescreen</PresentationFormat>
  <Paragraphs>81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Bradley Hand ITC</vt:lpstr>
      <vt:lpstr>Calibri Light</vt:lpstr>
      <vt:lpstr>Courier New</vt:lpstr>
      <vt:lpstr>Helvetica</vt:lpstr>
      <vt:lpstr>Helvetica Neue</vt:lpstr>
      <vt:lpstr>Helvetica Neue Light</vt:lpstr>
      <vt:lpstr>Lucida Grande</vt:lpstr>
      <vt:lpstr>Wingdings</vt:lpstr>
      <vt:lpstr>White</vt:lpstr>
      <vt:lpstr>TU 257 – Fundamentals of Data Science  Data Analytics   Lab 7 – Tuning &amp; AutoML  Brendan Tierney</vt:lpstr>
      <vt:lpstr>Agenda</vt:lpstr>
      <vt:lpstr>PowerPoint Presentation</vt:lpstr>
      <vt:lpstr>Exercise 1 – Demo Notebook 1 Exercise 1 – Demo Notebook 2 Exercise 1 – Demo Notebook 3  Same instructions apply to each Demo Notebook</vt:lpstr>
      <vt:lpstr>Exercise 1 – Demo Notebook 1, 2 &amp; 3</vt:lpstr>
      <vt:lpstr>AutoML install/setup</vt:lpstr>
      <vt:lpstr>Some Blog Posts</vt:lpstr>
      <vt:lpstr>Assignment A</vt:lpstr>
      <vt:lpstr>Assignment</vt:lpstr>
      <vt:lpstr>Assignment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Data Analysis using Hadoop  Lecture 4  Hadoop EcoSystem</dc:title>
  <dc:creator>Brendan Tierney</dc:creator>
  <cp:lastModifiedBy>Brendan Tierney</cp:lastModifiedBy>
  <cp:revision>151</cp:revision>
  <cp:lastPrinted>2021-02-16T11:38:11Z</cp:lastPrinted>
  <dcterms:created xsi:type="dcterms:W3CDTF">2020-12-11T11:51:51Z</dcterms:created>
  <dcterms:modified xsi:type="dcterms:W3CDTF">2023-02-15T17:28:14Z</dcterms:modified>
</cp:coreProperties>
</file>