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1" descr="ocr_tes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7200" y="3571875"/>
            <a:ext cx="2270760" cy="16002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27200" y="11233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我是文字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1727200" y="1993265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我是表格</a:t>
                      </a: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我是表格</a:t>
                      </a:r>
                      <a:r>
                        <a:rPr lang="en-US" altLang="zh-CN" sz="1800">
                          <a:sym typeface="+mn-ea"/>
                        </a:rPr>
                        <a:t>5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我是表格</a:t>
                      </a:r>
                      <a:r>
                        <a:rPr lang="en-US" altLang="zh-CN" sz="1800">
                          <a:sym typeface="+mn-ea"/>
                        </a:rPr>
                        <a:t>3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我是表格</a:t>
                      </a:r>
                      <a:r>
                        <a:rPr lang="en-US" altLang="zh-CN" sz="1800">
                          <a:sym typeface="+mn-ea"/>
                        </a:rPr>
                        <a:t>4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xiechuangjian</cp:lastModifiedBy>
  <cp:revision>2</cp:revision>
  <dcterms:created xsi:type="dcterms:W3CDTF">2023-11-10T01:59:43Z</dcterms:created>
  <dcterms:modified xsi:type="dcterms:W3CDTF">2023-11-10T02:00:53Z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8DD5956819844E6CAEFB71992ED4EBF6</vt:lpwstr>
  </property>
  <property fmtid="{D5CDD505-2E9C-101B-9397-08002B2CF9AE}" pid="3" name="KSOProductBuildVer">
    <vt:lpwstr>2052-11.8.2.12085</vt:lpwstr>
  </property>
</Properties>
</file>